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AEB-FDCF-4C53-9B20-B405A62F5274}" type="datetimeFigureOut">
              <a:rPr lang="pt-PT" smtClean="0"/>
              <a:t>25-02-2013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AE28-8404-4561-BA1C-7F2B5FD5ECA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AEB-FDCF-4C53-9B20-B405A62F5274}" type="datetimeFigureOut">
              <a:rPr lang="pt-PT" smtClean="0"/>
              <a:t>25-02-2013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AE28-8404-4561-BA1C-7F2B5FD5ECA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AEB-FDCF-4C53-9B20-B405A62F5274}" type="datetimeFigureOut">
              <a:rPr lang="pt-PT" smtClean="0"/>
              <a:t>25-02-2013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AE28-8404-4561-BA1C-7F2B5FD5ECA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AEB-FDCF-4C53-9B20-B405A62F5274}" type="datetimeFigureOut">
              <a:rPr lang="pt-PT" smtClean="0"/>
              <a:t>25-02-2013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AE28-8404-4561-BA1C-7F2B5FD5ECA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AEB-FDCF-4C53-9B20-B405A62F5274}" type="datetimeFigureOut">
              <a:rPr lang="pt-PT" smtClean="0"/>
              <a:t>25-02-2013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AE28-8404-4561-BA1C-7F2B5FD5ECA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AEB-FDCF-4C53-9B20-B405A62F5274}" type="datetimeFigureOut">
              <a:rPr lang="pt-PT" smtClean="0"/>
              <a:t>25-02-2013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AE28-8404-4561-BA1C-7F2B5FD5ECA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AEB-FDCF-4C53-9B20-B405A62F5274}" type="datetimeFigureOut">
              <a:rPr lang="pt-PT" smtClean="0"/>
              <a:t>25-02-2013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AE28-8404-4561-BA1C-7F2B5FD5ECA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AEB-FDCF-4C53-9B20-B405A62F5274}" type="datetimeFigureOut">
              <a:rPr lang="pt-PT" smtClean="0"/>
              <a:t>25-02-2013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AE28-8404-4561-BA1C-7F2B5FD5ECA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AEB-FDCF-4C53-9B20-B405A62F5274}" type="datetimeFigureOut">
              <a:rPr lang="pt-PT" smtClean="0"/>
              <a:t>25-02-2013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AE28-8404-4561-BA1C-7F2B5FD5ECA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AEB-FDCF-4C53-9B20-B405A62F5274}" type="datetimeFigureOut">
              <a:rPr lang="pt-PT" smtClean="0"/>
              <a:t>25-02-2013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AE28-8404-4561-BA1C-7F2B5FD5ECA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DAEB-FDCF-4C53-9B20-B405A62F5274}" type="datetimeFigureOut">
              <a:rPr lang="pt-PT" smtClean="0"/>
              <a:t>25-02-2013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AE28-8404-4561-BA1C-7F2B5FD5ECA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DAEB-FDCF-4C53-9B20-B405A62F5274}" type="datetimeFigureOut">
              <a:rPr lang="pt-PT" smtClean="0"/>
              <a:t>25-02-2013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CAE28-8404-4561-BA1C-7F2B5FD5ECAE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C:\Documents and Settings\Utilizador\Os meus documentos\As minhas imagens\historia\historia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02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42" name="Picture 2" descr="C:\Documents and Settings\Utilizador\Os meus documentos\As minhas imagens\historia\historia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1266" name="Picture 2" descr="C:\Documents and Settings\Utilizador\Os meus documentos\As minhas imagens\historia\historia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2290" name="Picture 2" descr="C:\Documents and Settings\Utilizador\Os meus documentos\As minhas imagens\historia\historia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3314" name="Picture 2" descr="C:\Documents and Settings\Utilizador\Os meus documentos\As minhas imagens\historia\historia 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4338" name="Picture 2" descr="C:\Documents and Settings\Utilizador\Os meus documentos\As minhas imagens\historia\historia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0" name="Picture 2" descr="C:\Documents and Settings\Utilizador\Os meus documentos\As minhas imagens\historia\histor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 descr="C:\Documents and Settings\Utilizador\Os meus documentos\As minhas imagens\historia\historia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 descr="C:\Documents and Settings\Utilizador\Os meus documentos\As minhas imagens\historia\historia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122" name="Picture 2" descr="C:\Documents and Settings\Utilizador\Os meus documentos\As minhas imagens\historia\historia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6" name="Picture 2" descr="C:\Documents and Settings\Utilizador\Os meus documentos\As minhas imagens\historia\historia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170" name="Picture 2" descr="C:\Documents and Settings\Utilizador\Os meus documentos\As minhas imagens\historia\historia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0730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194" name="Picture 2" descr="C:\Documents and Settings\Utilizador\Os meus documentos\As minhas imagens\historia\historia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9218" name="Picture 2" descr="C:\Documents and Settings\Utilizador\Os meus documentos\As minhas imagens\historia\historia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Apresentação no Ecrã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Utilizador</dc:creator>
  <cp:lastModifiedBy>Utilizador</cp:lastModifiedBy>
  <cp:revision>2</cp:revision>
  <dcterms:created xsi:type="dcterms:W3CDTF">2013-02-25T22:46:58Z</dcterms:created>
  <dcterms:modified xsi:type="dcterms:W3CDTF">2013-02-25T23:00:47Z</dcterms:modified>
</cp:coreProperties>
</file>